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/>
    <p:restoredTop sz="94658"/>
  </p:normalViewPr>
  <p:slideViewPr>
    <p:cSldViewPr snapToGrid="0">
      <p:cViewPr varScale="1">
        <p:scale>
          <a:sx n="116" d="100"/>
          <a:sy n="116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8D9F7-F811-304E-AC54-FB9D0067D6DF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7D7D8-B9CD-574A-BE74-0811095E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17D7D8-B9CD-574A-BE74-0811095E24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1F4A7-0ECC-9D36-A7CF-E8EFB4B4A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F52880-47FC-D51C-572C-6B3870D26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CEED0-1D49-822F-D803-FF2794732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8ACD4-73A1-1E0F-65B4-2EFB29C3B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C734C-2505-1E9F-868A-B3A79317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6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B5C1A-BAFE-7FDD-B667-ACABB9C95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AF5CB-A71F-31A8-E879-7CAA64886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AC295-5ABD-CE84-6382-3A670381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3256C-8F34-6C0B-9918-F098CC0D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1F508-420A-030D-58D2-DA443236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4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D8262-E17A-0F38-3710-B62D19987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DBE47-0D35-4D24-4BA1-932789354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9797A-89C8-7084-48C7-84DB102D5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3B69B-8BED-4AB3-A71B-CF97297A0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BF6E5-7CD6-409E-84F3-F422FB54A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7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9FC73-B199-5081-AD1C-B8029DA7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63633-BFC7-6231-F375-BEFB23FCB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60F25-8ED7-F6B0-EB24-7BFD82B8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8065F-DA16-97DB-5A38-FABF29F3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C2610-F23F-E899-EAF5-4F9CA6240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A5D05-EB8C-65D8-3DF1-49F41E901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58C8B-CEA2-B87E-6967-A6FBC013C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C4294-DCA7-235C-339E-C4A41B4F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8C69D-A197-CF9A-6F0C-E3D963A1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C93E4-D87E-E2EE-B342-37F040DDE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4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1B06-3053-E26D-CA00-B1A2CD45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531D5-5B3E-B90C-D71E-733B03E4C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024ED-97EF-3062-A805-E69DB721C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9EADC-58F3-7F9E-DE72-66A320CB9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B0CD1F-AB1F-C580-FB46-C30F4D1A3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4027A-FFF0-C5AA-DD6F-1FB30F2FB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8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9173-F54E-DFFC-B6AC-4975E8AD4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2ABBB-FB80-343B-3AF5-3D42DCB02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76F48-CA86-520A-EF15-1F235417D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4B3EEE-3496-F24D-E243-9F2DA8767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3A8817-D808-5706-F3F0-AF7CCE2AC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F267C-00A9-2229-E55E-3DEC28E8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B4AB5B-58B6-072F-C93F-E6CA10ECF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16E5F-CEFA-CCFA-A58D-6B3ABB4E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2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F374-3362-A905-2FC8-5B01B5EB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A48644-7001-CB94-4CC0-438907C6E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D653E-2D2F-2510-D96E-E64D88439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9E44B-416B-8E5A-6C10-85E3A645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8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81F8D3-2D74-BD88-556E-D62A8A4C7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9E3C90-475E-B533-0439-81273681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69B78-193E-D5B6-1362-262641220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0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F93E5-42EA-4E16-079D-60F9FF6AD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ED472-75B5-8BC6-F5BD-87B6EE74C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6F45B-16CE-E889-D90B-E2CE75A3D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885A9-69FD-FDE5-F5DD-95AB6AD0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3C790-0ED1-22DA-898D-A962C608B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A0EE8-22FC-B4FF-0ACE-634C171C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0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979B-1896-80A9-84EA-8E44527C8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193C69-08A7-1C39-BF4C-7AA129413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ABF37-023E-7251-C2DF-A4A07F84B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3B2C1-02AC-FF62-8520-D9217ACC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F9598-EA10-E73E-3D10-44B2DDD7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BFBB9-9310-36A4-A1E4-A1EA190BA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928E51-446D-A9D8-53BE-4CE5ACA8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DB82F-96A9-CD92-3364-57F76B517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9C21A-5B3D-E503-0CBD-486FD1729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FCEE0A-EEFD-F148-BEB2-68DC87713465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AA8B2-712E-D9EC-9FBD-B49EB612D7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01DC0-276F-EB4F-66C9-906D43680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218EE2-30EE-0C4C-9A9F-272BEFA0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2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lZFfKRU_v-NaiKPchiI_UL-372V3f2aAzmvxTPwBqOh9sLQ/viewfor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google.com/forms/d/1lLeCJJd8xr0YDpjaUzuFjtHntvI_45TzcbwpSMww6Fs/viewform?ts=67e1567f&amp;edit_requested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B4C61-51E3-5440-33BD-5CD755D48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6DB697-3C7B-8DC7-5B83-8ADC267CA791}"/>
              </a:ext>
            </a:extLst>
          </p:cNvPr>
          <p:cNvSpPr txBox="1"/>
          <p:nvPr/>
        </p:nvSpPr>
        <p:spPr>
          <a:xfrm>
            <a:off x="308472" y="325369"/>
            <a:ext cx="8306718" cy="195684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1" dirty="0">
                <a:latin typeface="+mj-lt"/>
                <a:ea typeface="+mj-ea"/>
                <a:cs typeface="+mj-cs"/>
              </a:rPr>
              <a:t>SPRUCE All-Hands Meeting is May 13-14, 2025!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4F3740-8EB8-82B1-E165-AC99DA80CDB2}"/>
              </a:ext>
            </a:extLst>
          </p:cNvPr>
          <p:cNvSpPr txBox="1"/>
          <p:nvPr/>
        </p:nvSpPr>
        <p:spPr>
          <a:xfrm>
            <a:off x="527662" y="1991550"/>
            <a:ext cx="11136676" cy="37735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4950" indent="-2238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hlinkClick r:id="rId3"/>
              </a:rPr>
              <a:t>Link to register</a:t>
            </a:r>
            <a:r>
              <a:rPr lang="en-US" sz="2200" dirty="0"/>
              <a:t>.</a:t>
            </a:r>
          </a:p>
          <a:p>
            <a:pPr marL="234950" indent="-2238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34950" indent="-2238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hlinkClick r:id="rId4"/>
              </a:rPr>
              <a:t>Link to submit your presentation information</a:t>
            </a:r>
            <a:r>
              <a:rPr lang="en-US" sz="2200" dirty="0"/>
              <a:t>.</a:t>
            </a:r>
            <a:br>
              <a:rPr lang="en-US" sz="2200" dirty="0"/>
            </a:br>
            <a:endParaRPr lang="en-US" sz="1200" dirty="0"/>
          </a:p>
          <a:p>
            <a:pPr marL="234950" indent="-2238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Location: Hilton Minneapolis (downtown, near the Convention Center). Room </a:t>
            </a:r>
            <a:r>
              <a:rPr lang="en-US" sz="2200"/>
              <a:t>block is open </a:t>
            </a:r>
            <a:r>
              <a:rPr lang="en-US" sz="2200" dirty="0"/>
              <a:t>until April 21!</a:t>
            </a:r>
          </a:p>
          <a:p>
            <a:pPr marL="234950" indent="-2238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34950" indent="-2238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Two-day meeting, with science presentations &amp; posters, synthesis and breakout discussions.</a:t>
            </a:r>
            <a:r>
              <a:rPr lang="en-US" sz="2200" u="sng" dirty="0"/>
              <a:t> </a:t>
            </a:r>
          </a:p>
          <a:p>
            <a:pPr marL="234950" indent="-2238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34950" indent="-22383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Carbon/nutrient synthesis workshop on third day (May 15).</a:t>
            </a:r>
          </a:p>
        </p:txBody>
      </p:sp>
      <p:pic>
        <p:nvPicPr>
          <p:cNvPr id="1026" name="Picture 2" descr="SPRUCE Logo">
            <a:extLst>
              <a:ext uri="{FF2B5EF4-FFF2-40B4-BE49-F238E27FC236}">
                <a16:creationId xmlns:a16="http://schemas.microsoft.com/office/drawing/2014/main" id="{53F4BBBE-8907-6933-66F7-1870F4346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380" y="112404"/>
            <a:ext cx="2664617" cy="307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38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68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Griffiths, Natalie</dc:creator>
  <cp:lastModifiedBy>Griffiths, Natalie</cp:lastModifiedBy>
  <cp:revision>5</cp:revision>
  <cp:lastPrinted>2024-11-04T11:39:23Z</cp:lastPrinted>
  <dcterms:created xsi:type="dcterms:W3CDTF">2024-11-02T19:13:12Z</dcterms:created>
  <dcterms:modified xsi:type="dcterms:W3CDTF">2025-04-01T14:36:52Z</dcterms:modified>
</cp:coreProperties>
</file>